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12"/>
  </p:notesMasterIdLst>
  <p:sldIdLst>
    <p:sldId id="257" r:id="rId6"/>
    <p:sldId id="5529" r:id="rId7"/>
    <p:sldId id="5532" r:id="rId8"/>
    <p:sldId id="4675" r:id="rId9"/>
    <p:sldId id="5534" r:id="rId10"/>
    <p:sldId id="4672" r:id="rId11"/>
  </p:sldIdLst>
  <p:sldSz cx="12192000" cy="6858000"/>
  <p:notesSz cx="6858000" cy="9144000"/>
  <p:custDataLst>
    <p:tags r:id="rId13"/>
  </p:custData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ola Andrea Galera" initials="PAG" lastIdx="1" clrIdx="0">
    <p:extLst>
      <p:ext uri="{19B8F6BF-5375-455C-9EA6-DF929625EA0E}">
        <p15:presenceInfo xmlns:p15="http://schemas.microsoft.com/office/powerpoint/2012/main" userId="S::GALERAP1@basfad.basf.net::8eec8249-46b4-4dba-a7d0-a4fb21df63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E84"/>
    <a:srgbClr val="1C5EA2"/>
    <a:srgbClr val="3A5F85"/>
    <a:srgbClr val="7CB9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84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7409D-9B38-4130-90F9-A21C120C8AC4}" type="datetimeFigureOut">
              <a:rPr lang="pt-BR" smtClean="0"/>
              <a:t>17/05/2024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D146D-FB0C-44C9-BA4E-BC801F29F1F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5123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FCF0CA6D-2B6A-4B9B-8DE7-4B79A28EE3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13010" y="10160529"/>
            <a:ext cx="2917021" cy="53657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F7B9E9-6F9D-4999-8E35-8BAD09A8460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Fußzeilenplatzhalter 6">
            <a:extLst>
              <a:ext uri="{FF2B5EF4-FFF2-40B4-BE49-F238E27FC236}">
                <a16:creationId xmlns:a16="http://schemas.microsoft.com/office/drawing/2014/main" id="{6A8259CB-69F4-4BBA-86BC-DFEC09A95F5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10160529"/>
            <a:ext cx="2917021" cy="53657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Streng Vertraulich</a:t>
            </a:r>
          </a:p>
        </p:txBody>
      </p:sp>
    </p:spTree>
    <p:extLst>
      <p:ext uri="{BB962C8B-B14F-4D97-AF65-F5344CB8AC3E}">
        <p14:creationId xmlns:p14="http://schemas.microsoft.com/office/powerpoint/2010/main" val="1749462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F7B9E9-6F9D-4999-8E35-8BAD09A8460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799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DF78C-5225-4513-98DD-D5AAD7549988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0887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F7B9E9-6F9D-4999-8E35-8BAD09A8460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907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Lessia: PDI e Metas // Bruno Ferrante: mensagem para prof. </a:t>
            </a:r>
            <a:r>
              <a:rPr lang="de-DE"/>
              <a:t>secretariado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FCF0CA6D-2B6A-4B9B-8DE7-4B79A28EE3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13010" y="10160529"/>
            <a:ext cx="2917021" cy="53657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F7B9E9-6F9D-4999-8E35-8BAD09A8460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Fußzeilenplatzhalter 6">
            <a:extLst>
              <a:ext uri="{FF2B5EF4-FFF2-40B4-BE49-F238E27FC236}">
                <a16:creationId xmlns:a16="http://schemas.microsoft.com/office/drawing/2014/main" id="{6A8259CB-69F4-4BBA-86BC-DFEC09A95F5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10160529"/>
            <a:ext cx="2917021" cy="53657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Streng Vertraulich</a:t>
            </a:r>
          </a:p>
        </p:txBody>
      </p:sp>
    </p:spTree>
    <p:extLst>
      <p:ext uri="{BB962C8B-B14F-4D97-AF65-F5344CB8AC3E}">
        <p14:creationId xmlns:p14="http://schemas.microsoft.com/office/powerpoint/2010/main" val="3814587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4F46E9-7904-4FD8-82D0-66E6EAD9EF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441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D09FC8-0E22-479E-B6B4-D7F0F3137B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EA2FC73-E974-43EE-9CE6-D68C59791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3C37B6D-7380-4EC2-AB5F-D73AEFB3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28.09.2018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ABC7F7-E6C7-4290-BC03-CC4A238B2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DE2CEA-41B4-4E2E-A85A-34B3CB44C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30BF-50A5-44CD-8164-5D31025B625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0499628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5C0279-FD9B-4680-8486-BB5B19079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854949C-90F4-44AA-8CFC-B0F9E0563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963A87-495C-47FB-A749-5F6C4B2E3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28.09.2018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DF868B-37CB-4EB8-A94F-4058C2A18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885B0A-5A65-4DA9-BB97-6319508D8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30BF-50A5-44CD-8164-5D31025B625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032589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C704DE-7D65-4486-86BD-33E5B534C6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524098C-DF7E-4470-B95C-236215A4E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BBD54E-C86E-4C05-9D2F-5C4CEFCF6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28.09.2018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D612CF-AD08-44EB-9C92-C534FA81F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DDE044-1118-406B-B6A9-2383B2D99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30BF-50A5-44CD-8164-5D31025B625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6298421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_Individu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154C6DE1-7BB1-4C0F-81DB-69EB4F700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849" y="6516409"/>
            <a:ext cx="468187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r>
              <a:rPr lang="pt-BR"/>
              <a:t>28.09.2018</a:t>
            </a:r>
            <a:endParaRPr lang="de-DE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00665DE9-7EC3-48A1-83F9-41127DBB61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179" y="6516111"/>
            <a:ext cx="3364707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9C713D9C-0C89-4530-8779-550EA07BE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43" y="6514798"/>
            <a:ext cx="38426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548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4">
            <a:extLst>
              <a:ext uri="{FF2B5EF4-FFF2-40B4-BE49-F238E27FC236}">
                <a16:creationId xmlns:a16="http://schemas.microsoft.com/office/drawing/2014/main" id="{0538B6D2-C2F1-4747-BF07-81277F911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34" y="430442"/>
            <a:ext cx="11737914" cy="85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30714BB5-5B15-4044-95BB-D1198A687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29" y="1944000"/>
            <a:ext cx="11753889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1800"/>
              </a:spcBef>
              <a:buClr>
                <a:schemeClr val="accent1"/>
              </a:buClr>
              <a:defRPr/>
            </a:lvl1pPr>
            <a:lvl2pPr marL="719138" indent="-452438"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</a:lstStyle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4A96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Formatvorlagen des Textmasters bearbeiten</a:t>
            </a:r>
          </a:p>
          <a:p>
            <a:pPr marL="719138" marR="0" lvl="1" indent="-36195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4A96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Zweite Ebene</a:t>
            </a:r>
          </a:p>
          <a:p>
            <a:pPr marL="1074738" marR="0" lvl="2" indent="-355600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4A96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Dritte Ebene</a:t>
            </a:r>
          </a:p>
          <a:p>
            <a:pPr marL="1436688" marR="0" lvl="3" indent="-3619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rgbClr val="004A96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Vierte Ebene</a:t>
            </a:r>
          </a:p>
        </p:txBody>
      </p:sp>
      <p:sp>
        <p:nvSpPr>
          <p:cNvPr id="9" name="Datumsplatzhalter 5">
            <a:extLst>
              <a:ext uri="{FF2B5EF4-FFF2-40B4-BE49-F238E27FC236}">
                <a16:creationId xmlns:a16="http://schemas.microsoft.com/office/drawing/2014/main" id="{2E2C4AE6-C3E1-43A4-BAE5-1315CB9688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849" y="6516409"/>
            <a:ext cx="468187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r>
              <a:rPr lang="pt-BR"/>
              <a:t>28.09.2018</a:t>
            </a:r>
            <a:endParaRPr lang="de-DE" dirty="0"/>
          </a:p>
        </p:txBody>
      </p:sp>
      <p:sp>
        <p:nvSpPr>
          <p:cNvPr id="10" name="Fußzeilenplatzhalter 6">
            <a:extLst>
              <a:ext uri="{FF2B5EF4-FFF2-40B4-BE49-F238E27FC236}">
                <a16:creationId xmlns:a16="http://schemas.microsoft.com/office/drawing/2014/main" id="{3B8C9186-B6AC-43D2-8977-2776DEB0E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179" y="6516111"/>
            <a:ext cx="3364707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Foliennummernplatzhalter 7">
            <a:extLst>
              <a:ext uri="{FF2B5EF4-FFF2-40B4-BE49-F238E27FC236}">
                <a16:creationId xmlns:a16="http://schemas.microsoft.com/office/drawing/2014/main" id="{6106E3A7-16DF-44A3-85AC-6404C38176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43" y="6514798"/>
            <a:ext cx="38426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9336054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4">
            <a:extLst>
              <a:ext uri="{FF2B5EF4-FFF2-40B4-BE49-F238E27FC236}">
                <a16:creationId xmlns:a16="http://schemas.microsoft.com/office/drawing/2014/main" id="{0538B6D2-C2F1-4747-BF07-81277F911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34" y="430442"/>
            <a:ext cx="11737914" cy="85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Datumsplatzhalter 5">
            <a:extLst>
              <a:ext uri="{FF2B5EF4-FFF2-40B4-BE49-F238E27FC236}">
                <a16:creationId xmlns:a16="http://schemas.microsoft.com/office/drawing/2014/main" id="{2E2C4AE6-C3E1-43A4-BAE5-1315CB9688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849" y="6516409"/>
            <a:ext cx="468187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r>
              <a:rPr lang="pt-BR"/>
              <a:t>28.09.2018</a:t>
            </a:r>
            <a:endParaRPr lang="de-DE" dirty="0"/>
          </a:p>
        </p:txBody>
      </p:sp>
      <p:sp>
        <p:nvSpPr>
          <p:cNvPr id="10" name="Fußzeilenplatzhalter 6">
            <a:extLst>
              <a:ext uri="{FF2B5EF4-FFF2-40B4-BE49-F238E27FC236}">
                <a16:creationId xmlns:a16="http://schemas.microsoft.com/office/drawing/2014/main" id="{3B8C9186-B6AC-43D2-8977-2776DEB0E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179" y="6516111"/>
            <a:ext cx="3364707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Foliennummernplatzhalter 7">
            <a:extLst>
              <a:ext uri="{FF2B5EF4-FFF2-40B4-BE49-F238E27FC236}">
                <a16:creationId xmlns:a16="http://schemas.microsoft.com/office/drawing/2014/main" id="{6106E3A7-16DF-44A3-85AC-6404C38176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43" y="6514798"/>
            <a:ext cx="38426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1450216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F_Finale_V10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F7DDC7F9-56F0-4E94-842B-5FB9067B1505}"/>
              </a:ext>
            </a:extLst>
          </p:cNvPr>
          <p:cNvGrpSpPr/>
          <p:nvPr/>
        </p:nvGrpSpPr>
        <p:grpSpPr>
          <a:xfrm>
            <a:off x="2120" y="0"/>
            <a:ext cx="12187766" cy="6858000"/>
            <a:chOff x="2119" y="0"/>
            <a:chExt cx="12186180" cy="6858000"/>
          </a:xfrm>
        </p:grpSpPr>
        <p:pic>
          <p:nvPicPr>
            <p:cNvPr id="3" name="Picture 5" descr="C:\Documents and Settings\ROESSO\My Documents\Ablage\Corporate Design\PowerPoint\Logos Wizard\BASFc_Q_PPT_38_blau-dunkel.t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9" y="0"/>
              <a:ext cx="1218618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126545A0-B1A6-4A69-9FD9-A3022FFC0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7439" y="2317598"/>
              <a:ext cx="6183516" cy="22342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6475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4">
            <a:extLst>
              <a:ext uri="{FF2B5EF4-FFF2-40B4-BE49-F238E27FC236}">
                <a16:creationId xmlns:a16="http://schemas.microsoft.com/office/drawing/2014/main" id="{0538B6D2-C2F1-4747-BF07-81277F911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34" y="430442"/>
            <a:ext cx="11737914" cy="85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27" name="Datumsplatzhalter 5">
            <a:extLst>
              <a:ext uri="{FF2B5EF4-FFF2-40B4-BE49-F238E27FC236}">
                <a16:creationId xmlns:a16="http://schemas.microsoft.com/office/drawing/2014/main" id="{719254D1-AA6F-4875-8C3C-16F2E2F18C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849" y="6516409"/>
            <a:ext cx="468187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fld id="{65010B03-D230-4701-9F37-B6F131066B93}" type="datetime1">
              <a:rPr lang="de-DE" smtClean="0"/>
              <a:t>17.05.2024</a:t>
            </a:fld>
            <a:endParaRPr lang="de-DE" dirty="0"/>
          </a:p>
        </p:txBody>
      </p:sp>
      <p:sp>
        <p:nvSpPr>
          <p:cNvPr id="28" name="Foliennummernplatzhalter 7">
            <a:extLst>
              <a:ext uri="{FF2B5EF4-FFF2-40B4-BE49-F238E27FC236}">
                <a16:creationId xmlns:a16="http://schemas.microsoft.com/office/drawing/2014/main" id="{8C2E8B2F-EAAA-4A6A-9665-40667A0A9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43" y="6514798"/>
            <a:ext cx="38426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AC5601B-0CFD-4DF8-8F58-384C08F635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8396" y="6527542"/>
            <a:ext cx="7641370" cy="2285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| Source: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64975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_Individu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154C6DE1-7BB1-4C0F-81DB-69EB4F700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849" y="6516409"/>
            <a:ext cx="468187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r>
              <a:rPr lang="pt-BR"/>
              <a:t>28.09.2018</a:t>
            </a:r>
            <a:endParaRPr lang="de-DE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00665DE9-7EC3-48A1-83F9-41127DBB61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179" y="6516111"/>
            <a:ext cx="3364707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9C713D9C-0C89-4530-8779-550EA07BE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43" y="6514798"/>
            <a:ext cx="38426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019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FA3F74-6A80-4CA3-B28F-16D595B02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FA06D4-A156-4162-A582-CEC9DCB0A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EB400D-309E-47D3-A5B2-100C225A9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28.09.2018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22442C-7FC1-4B4D-81A6-1A33D1C92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492DE4-55D3-49CF-9F73-1B6132ABC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30BF-50A5-44CD-8164-5D31025B625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8901395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2E9B96-AEE8-4889-914F-D69C8F6E9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5FBFCEC-942D-44E7-B928-34C058A6F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F4227C-FF56-4452-B20A-D8DDB4B19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28.09.2018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A7D2A8-978E-4722-8ABB-FF362ACF1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4F359F-2456-4818-9E8D-ACF95BE9D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30BF-50A5-44CD-8164-5D31025B625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9460072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651258-D3F1-409B-A1C1-F9F91E047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9DB6EA-CBBC-425C-B237-E5A620061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DD9B792-A1DD-4BDA-83A2-9DC5A5E98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EC66562-F9BE-48CC-9BD4-5EF3D3FC2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28.09.2018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70C24F6-030D-454D-B2E8-ED85450FD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661FC15-FD1A-4FF1-B5F5-7C95FAA73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30BF-50A5-44CD-8164-5D31025B625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7386687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FCF0F5-A340-4671-99D2-52972C81B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CC7F45C-A9BF-4BA1-9861-F330BC418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E1701F6-82B0-4A25-881E-FF164C4D4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13D54EB-C029-454E-9F50-D8F51F5F2F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1058926-6E0A-4527-B2FE-03F44E8D7A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CFCCF66-DE61-47A5-BE7D-5A3BD9407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28.09.2018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736F097-F5F6-474E-A5FD-82AFA57D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6BB7EE8-3F48-447D-951A-CD9A3223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30BF-50A5-44CD-8164-5D31025B625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788114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C65994-6E9E-4687-8B42-BD7F41F6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9243C4F-AC4C-48AD-983E-6BFCF2785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28.09.2018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65AC6B2-C29B-4BF9-BC4F-9DB43CD1C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2CEA07F-C718-4578-96C2-F97E90B2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30BF-50A5-44CD-8164-5D31025B625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3763989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72D1D37-242A-4069-A907-315153786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28.09.2018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078E09A-84ED-42AD-B1DC-45E8335BB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9BCD131-43D2-4419-9FE5-88B4762F2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30BF-50A5-44CD-8164-5D31025B625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4389872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D68219-F7A2-48CD-8BDF-405D78D73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F00220-72F2-410F-AE32-D440EED4E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AE16754-172C-4E24-BA40-08C1056C5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AF3083B-F664-4AE9-B0F6-4D2F74B45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28.09.2018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C0B8BCA-24C0-495F-B4F3-718CB77DB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713BA4A-BD35-43B3-ACF4-841D242EC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30BF-50A5-44CD-8164-5D31025B625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078973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DD3427-B72D-4B8F-94F2-5CF7FA8A9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1B775A0-4054-4304-8E8B-31F888BD28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8C8E3D4-5EBE-4707-A129-0ECADC081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0015928-0DBF-4CA4-AC5F-484FCC4A5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28.09.2018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947BC1A-9BE2-4C5A-9F35-6924FF88D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552D343-D6AB-44B2-8316-B9C3368B5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30BF-50A5-44CD-8164-5D31025B625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010381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15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6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2E632E3-CBC3-4FAC-B357-90FBABC0E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2955FF-1133-4049-A2B9-B26128E19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3A00072-A4ED-4488-B0CC-F2C25CA56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28.09.2018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6E569D-51E7-46EF-8A4A-A2A93D2AEC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8E5561-F629-426C-B678-027C9C857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630BF-50A5-44CD-8164-5D31025B625B}" type="slidenum">
              <a:rPr lang="pt-BR" smtClean="0"/>
              <a:t>‹#›</a:t>
            </a:fld>
            <a:endParaRPr lang="pt-B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9AA4B7-DFC6-7B40-07FC-9D50D438DAF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85625" y="6642100"/>
            <a:ext cx="455612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pt-BR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17929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001DC779-91E7-4043-9B4D-0404EA328F4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289" imgH="289" progId="TCLayout.ActiveDocument.1">
                  <p:embed/>
                </p:oleObj>
              </mc:Choice>
              <mc:Fallback>
                <p:oleObj name="think-cell Slide" r:id="rId9" imgW="289" imgH="289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001DC779-91E7-4043-9B4D-0404EA328F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ângulo 1" hidden="1">
            <a:extLst>
              <a:ext uri="{FF2B5EF4-FFF2-40B4-BE49-F238E27FC236}">
                <a16:creationId xmlns:a16="http://schemas.microsoft.com/office/drawing/2014/main" id="{265485F5-8973-4166-B221-933BA413EBE4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1" i="0" baseline="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D7B6BC95-8EEB-4817-BBEE-BFB3C1456F30}"/>
              </a:ext>
            </a:extLst>
          </p:cNvPr>
          <p:cNvGrpSpPr/>
          <p:nvPr userDrawn="1"/>
        </p:nvGrpSpPr>
        <p:grpSpPr>
          <a:xfrm>
            <a:off x="9598860" y="6092575"/>
            <a:ext cx="2592337" cy="540000"/>
            <a:chOff x="9597610" y="6092575"/>
            <a:chExt cx="2592000" cy="540000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22019ED6-12CF-4A62-86DE-85747B9226FB}"/>
                </a:ext>
              </a:extLst>
            </p:cNvPr>
            <p:cNvSpPr/>
            <p:nvPr userDrawn="1"/>
          </p:nvSpPr>
          <p:spPr>
            <a:xfrm>
              <a:off x="9597610" y="6092575"/>
              <a:ext cx="2592000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5C10B800-1D38-4CC4-8BDB-98E1095D92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2592" y="6228712"/>
              <a:ext cx="808391" cy="292882"/>
            </a:xfrm>
            <a:prstGeom prst="rect">
              <a:avLst/>
            </a:prstGeom>
          </p:spPr>
        </p:pic>
      </p:grpSp>
      <p:sp>
        <p:nvSpPr>
          <p:cNvPr id="12" name="Datumsplatzhalter 5">
            <a:extLst>
              <a:ext uri="{FF2B5EF4-FFF2-40B4-BE49-F238E27FC236}">
                <a16:creationId xmlns:a16="http://schemas.microsoft.com/office/drawing/2014/main" id="{8ACE506A-0E4B-4DF0-9E21-2FB264D53D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849" y="6516409"/>
            <a:ext cx="468187" cy="175322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900"/>
            </a:lvl1pPr>
          </a:lstStyle>
          <a:p>
            <a:r>
              <a:rPr lang="pt-BR"/>
              <a:t>28.09.2018</a:t>
            </a:r>
            <a:endParaRPr lang="de-DE" dirty="0"/>
          </a:p>
        </p:txBody>
      </p:sp>
      <p:sp>
        <p:nvSpPr>
          <p:cNvPr id="13" name="Fußzeilenplatzhalter 6">
            <a:extLst>
              <a:ext uri="{FF2B5EF4-FFF2-40B4-BE49-F238E27FC236}">
                <a16:creationId xmlns:a16="http://schemas.microsoft.com/office/drawing/2014/main" id="{22A39E5B-DB5C-4AB3-829E-ED138EF14B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8179" y="6516111"/>
            <a:ext cx="3364707" cy="16793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Foliennummernplatzhalter 7">
            <a:extLst>
              <a:ext uri="{FF2B5EF4-FFF2-40B4-BE49-F238E27FC236}">
                <a16:creationId xmlns:a16="http://schemas.microsoft.com/office/drawing/2014/main" id="{F93BAA22-3B96-4875-B441-E07DB937D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43" y="6514798"/>
            <a:ext cx="384267" cy="15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/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Titelplatzhalter 4">
            <a:extLst>
              <a:ext uri="{FF2B5EF4-FFF2-40B4-BE49-F238E27FC236}">
                <a16:creationId xmlns:a16="http://schemas.microsoft.com/office/drawing/2014/main" id="{3EDC1E47-FF61-41E0-9C92-E40774973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34" y="430442"/>
            <a:ext cx="11737914" cy="85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C9F4733D-C88A-4205-8841-88E70A657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029" y="1943999"/>
            <a:ext cx="11753889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4A96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Formatvorlagen des Textmasters bearbeiten</a:t>
            </a:r>
          </a:p>
          <a:p>
            <a:pPr marL="719138" marR="0" lvl="1" indent="-36195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4A96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Zweite Ebene</a:t>
            </a:r>
          </a:p>
          <a:p>
            <a:pPr marL="1074738" marR="0" lvl="2" indent="-355600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4A96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Dritte Ebene</a:t>
            </a:r>
          </a:p>
          <a:p>
            <a:pPr marL="1436688" marR="0" lvl="3" indent="-3619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rgbClr val="004A96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Vierte Ebene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976D2C-D9EB-53D9-B6FA-0B85F737C1E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85625" y="6642100"/>
            <a:ext cx="455612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pt-BR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258352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hdr="0" ftr="0"/>
  <p:txStyles>
    <p:titleStyle>
      <a:lvl1pPr algn="l" defTabSz="914309" rtl="0" eaLnBrk="1" latinLnBrk="0" hangingPunct="1">
        <a:lnSpc>
          <a:spcPct val="100000"/>
        </a:lnSpc>
        <a:spcBef>
          <a:spcPts val="110"/>
        </a:spcBef>
        <a:spcAft>
          <a:spcPts val="110"/>
        </a:spcAft>
        <a:buNone/>
        <a:defRPr sz="2800" b="1" i="0" kern="120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marR="0" indent="-3429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Wingdings" panose="05000000000000000000" pitchFamily="2" charset="2"/>
        <a:buChar char="n"/>
        <a:tabLst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19138" marR="0" indent="-361950" algn="l" defTabSz="914400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>
          <a:srgbClr val="004A96"/>
        </a:buClr>
        <a:buSzTx/>
        <a:buFont typeface="Wingdings 3" panose="05040102010807070707" pitchFamily="18" charset="2"/>
        <a:buChar char=""/>
        <a:tabLst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074738" marR="0" indent="-355600" algn="l" defTabSz="914400" rtl="0" eaLnBrk="1" fontAlgn="auto" latinLnBrk="0" hangingPunct="1">
        <a:lnSpc>
          <a:spcPct val="110000"/>
        </a:lnSpc>
        <a:spcBef>
          <a:spcPts val="300"/>
        </a:spcBef>
        <a:spcAft>
          <a:spcPts val="0"/>
        </a:spcAft>
        <a:buClr>
          <a:srgbClr val="004A96"/>
        </a:buClr>
        <a:buSzTx/>
        <a:buFont typeface="Arial" panose="020B0604020202020204" pitchFamily="34" charset="0"/>
        <a:buChar char="●"/>
        <a:tabLst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436688" marR="0" indent="-361950" algn="l" defTabSz="914400" rtl="0" eaLnBrk="1" fontAlgn="auto" latinLnBrk="0" hangingPunct="1">
        <a:lnSpc>
          <a:spcPct val="110000"/>
        </a:lnSpc>
        <a:spcBef>
          <a:spcPts val="0"/>
        </a:spcBef>
        <a:spcAft>
          <a:spcPct val="50000"/>
        </a:spcAft>
        <a:buClr>
          <a:srgbClr val="004A96"/>
        </a:buClr>
        <a:buSzTx/>
        <a:buFont typeface="Arial" panose="020B0604020202020204" pitchFamily="34" charset="0"/>
        <a:buChar char="−"/>
        <a:tabLst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623438" indent="-266373" algn="l" defTabSz="914309" rtl="0" eaLnBrk="1" latinLnBrk="0" hangingPunct="1">
        <a:lnSpc>
          <a:spcPct val="95000"/>
        </a:lnSpc>
        <a:spcBef>
          <a:spcPts val="0"/>
        </a:spcBef>
        <a:spcAft>
          <a:spcPts val="0"/>
        </a:spcAft>
        <a:buClr>
          <a:schemeClr val="tx1"/>
        </a:buClr>
        <a:buSzPct val="100000"/>
        <a:buFont typeface="Arial" panose="020B0604020202020204" pitchFamily="34" charset="0"/>
        <a:buChar char="–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080592" indent="-266373" algn="l" defTabSz="914309" rtl="0" eaLnBrk="1" latinLnBrk="0" hangingPunct="1">
        <a:lnSpc>
          <a:spcPct val="95000"/>
        </a:lnSpc>
        <a:spcBef>
          <a:spcPts val="0"/>
        </a:spcBef>
        <a:buClrTx/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537746" indent="-266373" algn="l" defTabSz="914309" rtl="0" eaLnBrk="1" latinLnBrk="0" hangingPunct="1">
        <a:lnSpc>
          <a:spcPct val="95000"/>
        </a:lnSpc>
        <a:spcBef>
          <a:spcPts val="0"/>
        </a:spcBef>
        <a:buClrTx/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2994900" indent="-266373" algn="l" defTabSz="914309" rtl="0" eaLnBrk="1" latinLnBrk="0" hangingPunct="1">
        <a:lnSpc>
          <a:spcPct val="95000"/>
        </a:lnSpc>
        <a:spcBef>
          <a:spcPts val="0"/>
        </a:spcBef>
        <a:buClrTx/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452055" indent="-266373" algn="l" defTabSz="914309" rtl="0" eaLnBrk="1" latinLnBrk="0" hangingPunct="1">
        <a:lnSpc>
          <a:spcPct val="95000"/>
        </a:lnSpc>
        <a:spcBef>
          <a:spcPts val="0"/>
        </a:spcBef>
        <a:buClrTx/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bodyStyle>
    <p:otherStyle>
      <a:defPPr>
        <a:defRPr lang="de-DE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78">
          <p15:clr>
            <a:srgbClr val="F26B43"/>
          </p15:clr>
        </p15:guide>
        <p15:guide id="2" orient="horz" pos="4042">
          <p15:clr>
            <a:srgbClr val="F26B43"/>
          </p15:clr>
        </p15:guide>
        <p15:guide id="3" orient="horz" pos="1269">
          <p15:clr>
            <a:srgbClr val="F26B43"/>
          </p15:clr>
        </p15:guide>
        <p15:guide id="7" pos="136">
          <p15:clr>
            <a:srgbClr val="F26B43"/>
          </p15:clr>
        </p15:guide>
        <p15:guide id="8" pos="7544">
          <p15:clr>
            <a:srgbClr val="F26B43"/>
          </p15:clr>
        </p15:guide>
        <p15:guide id="9" orient="horz" pos="38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8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3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5AAA7C29-CFB9-45DA-8A11-E6603089CC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CB9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 descr="Uma imagem contendo guarda-chuva&#10;&#10;Descrição gerada automaticamente">
            <a:extLst>
              <a:ext uri="{FF2B5EF4-FFF2-40B4-BE49-F238E27FC236}">
                <a16:creationId xmlns:a16="http://schemas.microsoft.com/office/drawing/2014/main" id="{33AC63F3-79AE-40C6-A1A7-9D0F893543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14" y="-1411"/>
            <a:ext cx="11177386" cy="6860822"/>
          </a:xfrm>
          <a:prstGeom prst="rect">
            <a:avLst/>
          </a:prstGeom>
        </p:spPr>
      </p:pic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4C4E1FC-12B7-4313-A74B-A5845A98E99F}"/>
              </a:ext>
            </a:extLst>
          </p:cNvPr>
          <p:cNvGrpSpPr/>
          <p:nvPr/>
        </p:nvGrpSpPr>
        <p:grpSpPr>
          <a:xfrm>
            <a:off x="-1389120" y="688330"/>
            <a:ext cx="6193611" cy="1079859"/>
            <a:chOff x="1" y="864000"/>
            <a:chExt cx="6194418" cy="1080000"/>
          </a:xfrm>
          <a:solidFill>
            <a:srgbClr val="004A96"/>
          </a:solidFill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95083B83-6A05-459F-9D55-9B0CEC93591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" y="864000"/>
              <a:ext cx="6194418" cy="10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>
                <a:solidFill>
                  <a:srgbClr val="FFFFFF"/>
                </a:solidFill>
                <a:latin typeface="Arial" panose="020B0604020202020204"/>
                <a:cs typeface="Arial"/>
              </a:endParaRPr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AB8D210A-CDF9-42F2-A1A7-898FAF5CBF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1163" y="1127317"/>
              <a:ext cx="1619425" cy="586722"/>
            </a:xfrm>
            <a:prstGeom prst="rect">
              <a:avLst/>
            </a:prstGeom>
            <a:grpFill/>
          </p:spPr>
        </p:pic>
      </p:grpSp>
      <p:sp>
        <p:nvSpPr>
          <p:cNvPr id="15" name="Titel 1">
            <a:extLst>
              <a:ext uri="{FF2B5EF4-FFF2-40B4-BE49-F238E27FC236}">
                <a16:creationId xmlns:a16="http://schemas.microsoft.com/office/drawing/2014/main" id="{AF7FE5EA-40E2-4A78-8663-5DB650EEA06C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49869" y="2011521"/>
            <a:ext cx="5443108" cy="1253729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200" b="1" i="0" kern="120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GB" sz="1800" b="0" dirty="0">
                <a:solidFill>
                  <a:schemeClr val="accent1">
                    <a:lumMod val="75000"/>
                  </a:schemeClr>
                </a:solidFill>
              </a:rPr>
              <a:t>November 18</a:t>
            </a:r>
            <a:r>
              <a:rPr lang="en-GB" sz="1800" b="0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GB" sz="1800" b="0" dirty="0">
                <a:solidFill>
                  <a:schemeClr val="accent1">
                    <a:lumMod val="75000"/>
                  </a:schemeClr>
                </a:solidFill>
              </a:rPr>
              <a:t>, 2020</a:t>
            </a:r>
          </a:p>
          <a:p>
            <a:pPr>
              <a:spcBef>
                <a:spcPts val="1200"/>
              </a:spcBef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Kick-off Assistants´ Academy </a:t>
            </a:r>
          </a:p>
          <a:p>
            <a:pPr>
              <a:spcBef>
                <a:spcPts val="1200"/>
              </a:spcBef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BASF S.A.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760E9D2-8D7F-40E0-B073-4640D68C4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EA1D04-CA53-4DE3-84A8-2B63E41036C9}" type="slidenum">
              <a:rPr lang="de-DE" b="0" smtClean="0">
                <a:solidFill>
                  <a:schemeClr val="tx1"/>
                </a:solidFill>
              </a:rPr>
              <a:pPr/>
              <a:t>1</a:t>
            </a:fld>
            <a:endParaRPr lang="de-DE" b="0" dirty="0">
              <a:solidFill>
                <a:schemeClr val="tx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EF4125D-5850-40C8-B422-365877623E7E}"/>
              </a:ext>
            </a:extLst>
          </p:cNvPr>
          <p:cNvSpPr/>
          <p:nvPr/>
        </p:nvSpPr>
        <p:spPr>
          <a:xfrm>
            <a:off x="611310" y="6474982"/>
            <a:ext cx="76174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010B03-D230-4701-9F37-B6F131066B93}" type="datetime1">
              <a:rPr kumimoji="0" lang="de-DE" sz="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17.05.2024</a:t>
            </a:fld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BE975924-C240-4D57-9970-ECE7187CF7C8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51546" y="5798862"/>
            <a:ext cx="3727328" cy="787203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200" b="1" i="0" kern="120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pt-BR" sz="1200" b="0" dirty="0">
                <a:solidFill>
                  <a:schemeClr val="accent1">
                    <a:lumMod val="75000"/>
                  </a:schemeClr>
                </a:solidFill>
              </a:rPr>
              <a:t>Debora Ferreira, Elisa Watanabe, Maria Aparecida Neri, </a:t>
            </a:r>
          </a:p>
          <a:p>
            <a:pPr>
              <a:spcBef>
                <a:spcPts val="1200"/>
              </a:spcBef>
            </a:pPr>
            <a:r>
              <a:rPr lang="pt-BR" sz="1200" b="0" dirty="0">
                <a:solidFill>
                  <a:schemeClr val="accent1">
                    <a:lumMod val="75000"/>
                  </a:schemeClr>
                </a:solidFill>
              </a:rPr>
              <a:t>Mercia Mello, Paola Galera e Thais Paiva.</a:t>
            </a:r>
            <a:endParaRPr lang="en-GB" sz="12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112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00D5AD5-6913-4DA7-8F45-77FA9728644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1" imgH="361" progId="TCLayout.ActiveDocument.1">
                  <p:embed/>
                </p:oleObj>
              </mc:Choice>
              <mc:Fallback>
                <p:oleObj name="think-cell Slide" r:id="rId5" imgW="361" imgH="36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00D5AD5-6913-4DA7-8F45-77FA972864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38CC825-811E-42E9-B268-8D34208FB9A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Foliennummernplatzhalter 7">
            <a:extLst>
              <a:ext uri="{FF2B5EF4-FFF2-40B4-BE49-F238E27FC236}">
                <a16:creationId xmlns:a16="http://schemas.microsoft.com/office/drawing/2014/main" id="{4D1A6A13-EFAF-4FFE-9100-58D853B59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9901" y="6427558"/>
            <a:ext cx="384267" cy="1512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A1D04-CA53-4DE3-84A8-2B63E41036C9}" type="slidenum">
              <a:rPr kumimoji="0" lang="de-DE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7CA5A172-1334-4A37-BAB9-A6110302219D}"/>
              </a:ext>
            </a:extLst>
          </p:cNvPr>
          <p:cNvSpPr txBox="1">
            <a:spLocks/>
          </p:cNvSpPr>
          <p:nvPr/>
        </p:nvSpPr>
        <p:spPr>
          <a:xfrm>
            <a:off x="147294" y="1217153"/>
            <a:ext cx="5883654" cy="480898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n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19138" marR="0" indent="-36195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4A96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4738" marR="0" indent="-355600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4A96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619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rgbClr val="004A96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10" name="Espaço Reservado para Texto 7">
            <a:extLst>
              <a:ext uri="{FF2B5EF4-FFF2-40B4-BE49-F238E27FC236}">
                <a16:creationId xmlns:a16="http://schemas.microsoft.com/office/drawing/2014/main" id="{BF4F6876-70E4-4A31-A7DB-97FF73F35A20}"/>
              </a:ext>
            </a:extLst>
          </p:cNvPr>
          <p:cNvSpPr txBox="1">
            <a:spLocks/>
          </p:cNvSpPr>
          <p:nvPr/>
        </p:nvSpPr>
        <p:spPr>
          <a:xfrm>
            <a:off x="6017617" y="1217153"/>
            <a:ext cx="5883654" cy="479802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n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19138" marR="0" indent="-36195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4A96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4738" marR="0" indent="-355600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4A96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619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rgbClr val="004A96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13" name="Rectangle 161">
            <a:extLst>
              <a:ext uri="{FF2B5EF4-FFF2-40B4-BE49-F238E27FC236}">
                <a16:creationId xmlns:a16="http://schemas.microsoft.com/office/drawing/2014/main" id="{E9708786-D519-4B31-B53B-6DF491FAC510}"/>
              </a:ext>
            </a:extLst>
          </p:cNvPr>
          <p:cNvSpPr/>
          <p:nvPr/>
        </p:nvSpPr>
        <p:spPr>
          <a:xfrm>
            <a:off x="170700" y="984005"/>
            <a:ext cx="11761731" cy="5042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85891">
              <a:lnSpc>
                <a:spcPct val="95000"/>
              </a:lnSpc>
              <a:spcBef>
                <a:spcPts val="600"/>
              </a:spcBef>
              <a:buClr>
                <a:srgbClr val="004A96"/>
              </a:buClr>
              <a:defRPr/>
            </a:pPr>
            <a:endParaRPr lang="pt-BR" dirty="0">
              <a:solidFill>
                <a:srgbClr val="000000"/>
              </a:solidFill>
            </a:endParaRPr>
          </a:p>
          <a:p>
            <a:pPr lvl="0" defTabSz="685891">
              <a:lnSpc>
                <a:spcPct val="95000"/>
              </a:lnSpc>
              <a:spcBef>
                <a:spcPts val="600"/>
              </a:spcBef>
              <a:buClr>
                <a:srgbClr val="004A96"/>
              </a:buClr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rgbClr val="000000"/>
              </a:solidFill>
            </a:endParaRPr>
          </a:p>
          <a:p>
            <a:pPr lvl="0" defTabSz="685891">
              <a:lnSpc>
                <a:spcPct val="95000"/>
              </a:lnSpc>
              <a:spcBef>
                <a:spcPts val="600"/>
              </a:spcBef>
              <a:buClr>
                <a:srgbClr val="004A96"/>
              </a:buClr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rgbClr val="000000"/>
              </a:solidFill>
            </a:endParaRPr>
          </a:p>
          <a:p>
            <a:pPr lvl="0" defTabSz="685891">
              <a:lnSpc>
                <a:spcPct val="95000"/>
              </a:lnSpc>
              <a:spcBef>
                <a:spcPts val="600"/>
              </a:spcBef>
              <a:buClr>
                <a:srgbClr val="004A96"/>
              </a:buClr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rgbClr val="000000"/>
              </a:solidFill>
            </a:endParaRPr>
          </a:p>
          <a:p>
            <a:pPr lvl="0" defTabSz="685891">
              <a:lnSpc>
                <a:spcPct val="95000"/>
              </a:lnSpc>
              <a:spcBef>
                <a:spcPts val="600"/>
              </a:spcBef>
              <a:buClr>
                <a:srgbClr val="004A96"/>
              </a:buClr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79D32AB1-C313-4798-B27F-2A70DA6A5F77}"/>
              </a:ext>
            </a:extLst>
          </p:cNvPr>
          <p:cNvSpPr/>
          <p:nvPr/>
        </p:nvSpPr>
        <p:spPr>
          <a:xfrm>
            <a:off x="6239902" y="1330433"/>
            <a:ext cx="5436549" cy="4543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4A96"/>
              </a:buClr>
              <a:defRPr/>
            </a:pPr>
            <a:endParaRPr lang="pt-BR" sz="1600" dirty="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4A96"/>
              </a:buClr>
              <a:defRPr/>
            </a:pPr>
            <a:r>
              <a:rPr lang="pt-BR" sz="1600" dirty="0">
                <a:solidFill>
                  <a:srgbClr val="000000"/>
                </a:solidFill>
              </a:rPr>
              <a:t>Por que?</a:t>
            </a:r>
          </a:p>
          <a:p>
            <a:pPr marL="285750" indent="-28575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4A96"/>
              </a:buClr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rgbClr val="000000"/>
                </a:solidFill>
              </a:rPr>
              <a:t>Obter opções específicas de desenvolvimento profissional</a:t>
            </a:r>
          </a:p>
          <a:p>
            <a:pPr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4A96"/>
              </a:buClr>
              <a:defRPr/>
            </a:pPr>
            <a:endParaRPr lang="pt-BR" sz="1600" dirty="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4A96"/>
              </a:buClr>
              <a:defRPr/>
            </a:pPr>
            <a:r>
              <a:rPr lang="pt-BR" sz="1600" dirty="0">
                <a:solidFill>
                  <a:srgbClr val="000000"/>
                </a:solidFill>
              </a:rPr>
              <a:t>Objetivo</a:t>
            </a:r>
          </a:p>
          <a:p>
            <a:pPr marL="285750" indent="-285750">
              <a:lnSpc>
                <a:spcPct val="95000"/>
              </a:lnSpc>
              <a:spcBef>
                <a:spcPts val="600"/>
              </a:spcBef>
              <a:buClr>
                <a:srgbClr val="004A96"/>
              </a:buClr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rgbClr val="000000"/>
                </a:solidFill>
              </a:rPr>
              <a:t>Construir uma trilha de desenvolvimento para o Profissional de Secretariado da BASF Brasil</a:t>
            </a:r>
          </a:p>
          <a:p>
            <a:pPr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4A96"/>
              </a:buClr>
              <a:defRPr/>
            </a:pPr>
            <a:endParaRPr lang="pt-BR" sz="1600" dirty="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4A96"/>
              </a:buClr>
              <a:defRPr/>
            </a:pPr>
            <a:r>
              <a:rPr lang="pt-BR" sz="1600" dirty="0">
                <a:solidFill>
                  <a:srgbClr val="000000"/>
                </a:solidFill>
              </a:rPr>
              <a:t>Expectativas futuras</a:t>
            </a:r>
          </a:p>
          <a:p>
            <a:pPr marL="285750" indent="-28575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4A96"/>
              </a:buClr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rgbClr val="000000"/>
                </a:solidFill>
              </a:rPr>
              <a:t>Criação de uma Trilha de Desenvolvimento para o Profissional de Secretariado BASF (Brasil e Global)</a:t>
            </a:r>
          </a:p>
          <a:p>
            <a:pPr marL="285750" indent="-28575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4A96"/>
              </a:buClr>
              <a:buFont typeface="Arial" panose="020B0604020202020204" pitchFamily="34" charset="0"/>
              <a:buChar char="•"/>
              <a:defRPr/>
            </a:pPr>
            <a:endParaRPr lang="pt-BR" sz="16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4A96"/>
              </a:buClr>
              <a:buFont typeface="Arial" panose="020B0604020202020204" pitchFamily="34" charset="0"/>
              <a:buChar char="•"/>
              <a:defRPr/>
            </a:pPr>
            <a:endParaRPr lang="pt-BR" sz="1600" dirty="0">
              <a:solidFill>
                <a:srgbClr val="000000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DB9164B-EB88-4735-B1D3-FB2F234C1AE1}"/>
              </a:ext>
            </a:extLst>
          </p:cNvPr>
          <p:cNvSpPr txBox="1"/>
          <p:nvPr/>
        </p:nvSpPr>
        <p:spPr>
          <a:xfrm>
            <a:off x="9294829" y="2367543"/>
            <a:ext cx="565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pt-BR" dirty="0" err="1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8799D11-482E-4D6C-9E74-7C421C30AE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114" y="1330433"/>
            <a:ext cx="5753847" cy="4539198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F1DA74B8-AF37-441B-AC13-16BECF11D2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258" y="5129078"/>
            <a:ext cx="2292041" cy="543668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69B80233-7C54-46A8-AA37-40730E8B2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34" y="430442"/>
            <a:ext cx="11737914" cy="553563"/>
          </a:xfrm>
        </p:spPr>
        <p:txBody>
          <a:bodyPr/>
          <a:lstStyle/>
          <a:p>
            <a:r>
              <a:rPr lang="en-GB" dirty="0">
                <a:solidFill>
                  <a:srgbClr val="1C5EA2"/>
                </a:solidFill>
              </a:rPr>
              <a:t>Kick-off Assistants´ Academy 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CC7627A-573F-4C8F-AAD2-7EA5DE57852D}"/>
              </a:ext>
            </a:extLst>
          </p:cNvPr>
          <p:cNvSpPr/>
          <p:nvPr/>
        </p:nvSpPr>
        <p:spPr>
          <a:xfrm>
            <a:off x="624168" y="6372568"/>
            <a:ext cx="76174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010B03-D230-4701-9F37-B6F131066B93}" type="datetime1">
              <a:rPr lang="de-DE" sz="900">
                <a:solidFill>
                  <a:srgbClr val="000000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17.05.2024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127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572C41A-82C6-4B8D-810F-6C45BA070A6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382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38" imgH="338" progId="TCLayout.ActiveDocument.1">
                  <p:embed/>
                </p:oleObj>
              </mc:Choice>
              <mc:Fallback>
                <p:oleObj name="think-cell Slide" r:id="rId5" imgW="338" imgH="33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572C41A-82C6-4B8D-810F-6C45BA070A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82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3E7AD1FD-8ECC-4D59-8608-B4D9F4D064C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94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400" i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C7C032B4-3257-4FFE-9130-4DC1052C7028}"/>
              </a:ext>
            </a:extLst>
          </p:cNvPr>
          <p:cNvSpPr/>
          <p:nvPr/>
        </p:nvSpPr>
        <p:spPr>
          <a:xfrm>
            <a:off x="235752" y="1122219"/>
            <a:ext cx="11761731" cy="48578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DB3B3F-E6A9-4FE8-80A5-C94FD4CF0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b="0" dirty="0"/>
            </a:br>
            <a:endParaRPr lang="en-US" b="0" dirty="0"/>
          </a:p>
        </p:txBody>
      </p:sp>
      <p:sp>
        <p:nvSpPr>
          <p:cNvPr id="164" name="Date Placeholder 2">
            <a:extLst>
              <a:ext uri="{FF2B5EF4-FFF2-40B4-BE49-F238E27FC236}">
                <a16:creationId xmlns:a16="http://schemas.microsoft.com/office/drawing/2014/main" id="{EF799719-7ABD-4611-8A07-4B024B54D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6554" y="6516409"/>
            <a:ext cx="468126" cy="175322"/>
          </a:xfrm>
        </p:spPr>
        <p:txBody>
          <a:bodyPr/>
          <a:lstStyle/>
          <a:p>
            <a:fld id="{65010B03-D230-4701-9F37-B6F131066B93}" type="datetime1">
              <a:rPr lang="de-DE" smtClean="0"/>
              <a:t>17.05.2024</a:t>
            </a:fld>
            <a:endParaRPr lang="de-DE" dirty="0"/>
          </a:p>
        </p:txBody>
      </p:sp>
      <p:sp>
        <p:nvSpPr>
          <p:cNvPr id="165" name="Slide Number Placeholder 3">
            <a:extLst>
              <a:ext uri="{FF2B5EF4-FFF2-40B4-BE49-F238E27FC236}">
                <a16:creationId xmlns:a16="http://schemas.microsoft.com/office/drawing/2014/main" id="{88DCD8D1-DC97-4471-B902-725C7EA4F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808" y="6514798"/>
            <a:ext cx="384217" cy="151200"/>
          </a:xfrm>
        </p:spPr>
        <p:txBody>
          <a:bodyPr/>
          <a:lstStyle/>
          <a:p>
            <a:fld id="{82EA1D04-CA53-4DE3-84A8-2B63E41036C9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2" name="Título 6">
            <a:extLst>
              <a:ext uri="{FF2B5EF4-FFF2-40B4-BE49-F238E27FC236}">
                <a16:creationId xmlns:a16="http://schemas.microsoft.com/office/drawing/2014/main" id="{0D092724-A4F1-4DD9-A1E7-7DB7FEF1AC37}"/>
              </a:ext>
            </a:extLst>
          </p:cNvPr>
          <p:cNvSpPr txBox="1">
            <a:spLocks/>
          </p:cNvSpPr>
          <p:nvPr/>
        </p:nvSpPr>
        <p:spPr>
          <a:xfrm>
            <a:off x="218334" y="430442"/>
            <a:ext cx="11737914" cy="553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09" rtl="0" eaLnBrk="1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None/>
              <a:defRPr sz="2800" b="1" i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5EA2"/>
                </a:solidFill>
              </a:rPr>
              <a:t>Kick-off Assistants´ Academy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A1ABE08-2D69-4BC5-B523-A7E8EB74A05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289" t="26471" r="10404" b="17419"/>
          <a:stretch/>
        </p:blipFill>
        <p:spPr>
          <a:xfrm>
            <a:off x="322119" y="1283642"/>
            <a:ext cx="7029634" cy="35046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6ACB51F-EC78-4786-9AC6-2647DE11C56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532" t="26237" r="11613" b="16364"/>
          <a:stretch/>
        </p:blipFill>
        <p:spPr>
          <a:xfrm>
            <a:off x="5477902" y="2475443"/>
            <a:ext cx="6389864" cy="333542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42378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00D5AD5-6913-4DA7-8F45-77FA9728644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1" imgH="361" progId="TCLayout.ActiveDocument.1">
                  <p:embed/>
                </p:oleObj>
              </mc:Choice>
              <mc:Fallback>
                <p:oleObj name="think-cell Slide" r:id="rId5" imgW="361" imgH="36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00D5AD5-6913-4DA7-8F45-77FA972864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38CC825-811E-42E9-B268-8D34208FB9A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Foliennummernplatzhalter 7">
            <a:extLst>
              <a:ext uri="{FF2B5EF4-FFF2-40B4-BE49-F238E27FC236}">
                <a16:creationId xmlns:a16="http://schemas.microsoft.com/office/drawing/2014/main" id="{4D1A6A13-EFAF-4FFE-9100-58D853B59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1259" y="6474375"/>
            <a:ext cx="384267" cy="10684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A1D04-CA53-4DE3-84A8-2B63E41036C9}" type="slidenum">
              <a:rPr kumimoji="0" lang="de-DE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7CA5A172-1334-4A37-BAB9-A6110302219D}"/>
              </a:ext>
            </a:extLst>
          </p:cNvPr>
          <p:cNvSpPr txBox="1">
            <a:spLocks/>
          </p:cNvSpPr>
          <p:nvPr/>
        </p:nvSpPr>
        <p:spPr>
          <a:xfrm>
            <a:off x="147294" y="1217153"/>
            <a:ext cx="5883654" cy="480898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n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19138" marR="0" indent="-36195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4A96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4738" marR="0" indent="-355600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4A96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619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rgbClr val="004A96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10" name="Espaço Reservado para Texto 7">
            <a:extLst>
              <a:ext uri="{FF2B5EF4-FFF2-40B4-BE49-F238E27FC236}">
                <a16:creationId xmlns:a16="http://schemas.microsoft.com/office/drawing/2014/main" id="{BF4F6876-70E4-4A31-A7DB-97FF73F35A20}"/>
              </a:ext>
            </a:extLst>
          </p:cNvPr>
          <p:cNvSpPr txBox="1">
            <a:spLocks/>
          </p:cNvSpPr>
          <p:nvPr/>
        </p:nvSpPr>
        <p:spPr>
          <a:xfrm>
            <a:off x="6017617" y="1217153"/>
            <a:ext cx="5883654" cy="479802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n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19138" marR="0" indent="-36195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4A96"/>
              </a:buClr>
              <a:buSzTx/>
              <a:buFont typeface="Wingdings 3" panose="05040102010807070707" pitchFamily="18" charset="2"/>
              <a:buChar char="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74738" marR="0" indent="-355600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4A96"/>
              </a:buClr>
              <a:buSzTx/>
              <a:buFont typeface="Arial" panose="020B0604020202020204" pitchFamily="34" charset="0"/>
              <a:buChar char="●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436688" marR="0" indent="-3619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rgbClr val="004A96"/>
              </a:buClr>
              <a:buSzTx/>
              <a:buFont typeface="Arial" panose="020B0604020202020204" pitchFamily="34" charset="0"/>
              <a:buChar char="−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623438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080592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537746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994900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452055" indent="-266373" algn="l" defTabSz="914309" rtl="0" eaLnBrk="1" latinLnBrk="0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13" name="Rectangle 161">
            <a:extLst>
              <a:ext uri="{FF2B5EF4-FFF2-40B4-BE49-F238E27FC236}">
                <a16:creationId xmlns:a16="http://schemas.microsoft.com/office/drawing/2014/main" id="{E9708786-D519-4B31-B53B-6DF491FAC510}"/>
              </a:ext>
            </a:extLst>
          </p:cNvPr>
          <p:cNvSpPr/>
          <p:nvPr/>
        </p:nvSpPr>
        <p:spPr>
          <a:xfrm>
            <a:off x="170700" y="984005"/>
            <a:ext cx="11761731" cy="48899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85891">
              <a:lnSpc>
                <a:spcPct val="95000"/>
              </a:lnSpc>
              <a:spcBef>
                <a:spcPts val="600"/>
              </a:spcBef>
              <a:buClr>
                <a:srgbClr val="004A96"/>
              </a:buClr>
              <a:defRPr/>
            </a:pPr>
            <a:endParaRPr lang="pt-BR" dirty="0">
              <a:solidFill>
                <a:srgbClr val="000000"/>
              </a:solidFill>
            </a:endParaRPr>
          </a:p>
          <a:p>
            <a:pPr lvl="0" defTabSz="685891">
              <a:lnSpc>
                <a:spcPct val="95000"/>
              </a:lnSpc>
              <a:spcBef>
                <a:spcPts val="600"/>
              </a:spcBef>
              <a:buClr>
                <a:srgbClr val="004A96"/>
              </a:buClr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rgbClr val="000000"/>
              </a:solidFill>
            </a:endParaRPr>
          </a:p>
          <a:p>
            <a:pPr lvl="0" defTabSz="685891">
              <a:lnSpc>
                <a:spcPct val="95000"/>
              </a:lnSpc>
              <a:spcBef>
                <a:spcPts val="600"/>
              </a:spcBef>
              <a:buClr>
                <a:srgbClr val="004A96"/>
              </a:buClr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rgbClr val="000000"/>
              </a:solidFill>
            </a:endParaRPr>
          </a:p>
          <a:p>
            <a:pPr lvl="0" defTabSz="685891">
              <a:lnSpc>
                <a:spcPct val="95000"/>
              </a:lnSpc>
              <a:spcBef>
                <a:spcPts val="600"/>
              </a:spcBef>
              <a:buClr>
                <a:srgbClr val="004A96"/>
              </a:buClr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rgbClr val="000000"/>
              </a:solidFill>
            </a:endParaRPr>
          </a:p>
          <a:p>
            <a:pPr lvl="0" defTabSz="685891">
              <a:lnSpc>
                <a:spcPct val="95000"/>
              </a:lnSpc>
              <a:spcBef>
                <a:spcPts val="600"/>
              </a:spcBef>
              <a:buClr>
                <a:srgbClr val="004A96"/>
              </a:buClr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538244F-156A-451F-BF42-589C300AECC3}"/>
              </a:ext>
            </a:extLst>
          </p:cNvPr>
          <p:cNvSpPr/>
          <p:nvPr/>
        </p:nvSpPr>
        <p:spPr>
          <a:xfrm>
            <a:off x="413393" y="6412384"/>
            <a:ext cx="76174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010B03-D230-4701-9F37-B6F131066B93}" type="datetime1">
              <a:rPr lang="de-DE" sz="900">
                <a:solidFill>
                  <a:srgbClr val="000000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17.05.2024</a:t>
            </a:fld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9E8E967-9AF1-4561-AD88-6C8F767554C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4499" r="4830" b="4088"/>
          <a:stretch/>
        </p:blipFill>
        <p:spPr>
          <a:xfrm>
            <a:off x="413668" y="1106258"/>
            <a:ext cx="7005442" cy="32262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Título 6">
            <a:extLst>
              <a:ext uri="{FF2B5EF4-FFF2-40B4-BE49-F238E27FC236}">
                <a16:creationId xmlns:a16="http://schemas.microsoft.com/office/drawing/2014/main" id="{0802EE1C-3C46-49B4-A28A-66A6DE9B28AD}"/>
              </a:ext>
            </a:extLst>
          </p:cNvPr>
          <p:cNvSpPr txBox="1">
            <a:spLocks/>
          </p:cNvSpPr>
          <p:nvPr/>
        </p:nvSpPr>
        <p:spPr>
          <a:xfrm>
            <a:off x="218334" y="430442"/>
            <a:ext cx="11737914" cy="553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09" rtl="0" eaLnBrk="1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None/>
              <a:defRPr sz="2800" b="1" i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rgbClr val="1C5EA2"/>
                </a:solidFill>
              </a:rPr>
              <a:t>Kick-off Assistants´ Academy </a:t>
            </a:r>
            <a:endParaRPr lang="en-GB" dirty="0">
              <a:solidFill>
                <a:srgbClr val="1C5EA2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3FA75C6-5E67-4BF5-85B8-F0AF5940078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6307" b="44545"/>
          <a:stretch/>
        </p:blipFill>
        <p:spPr>
          <a:xfrm>
            <a:off x="4235942" y="2940627"/>
            <a:ext cx="7542390" cy="2811115"/>
          </a:xfrm>
          <a:prstGeom prst="rect">
            <a:avLst/>
          </a:prstGeom>
          <a:ln>
            <a:solidFill>
              <a:srgbClr val="1C5E84"/>
            </a:solidFill>
          </a:ln>
        </p:spPr>
      </p:pic>
    </p:spTree>
    <p:extLst>
      <p:ext uri="{BB962C8B-B14F-4D97-AF65-F5344CB8AC3E}">
        <p14:creationId xmlns:p14="http://schemas.microsoft.com/office/powerpoint/2010/main" val="287316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5AAA7C29-CFB9-45DA-8A11-E6603089CC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CB9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 descr="Uma imagem contendo guarda-chuva&#10;&#10;Descrição gerada automaticamente">
            <a:extLst>
              <a:ext uri="{FF2B5EF4-FFF2-40B4-BE49-F238E27FC236}">
                <a16:creationId xmlns:a16="http://schemas.microsoft.com/office/drawing/2014/main" id="{33AC63F3-79AE-40C6-A1A7-9D0F89354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14" y="-1411"/>
            <a:ext cx="11177386" cy="6860822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760E9D2-8D7F-40E0-B073-4640D68C4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EA1D04-CA53-4DE3-84A8-2B63E41036C9}" type="slidenum">
              <a:rPr lang="de-DE" b="0" smtClean="0">
                <a:solidFill>
                  <a:schemeClr val="tx1"/>
                </a:solidFill>
              </a:rPr>
              <a:pPr/>
              <a:t>5</a:t>
            </a:fld>
            <a:endParaRPr lang="de-DE" b="0" dirty="0">
              <a:solidFill>
                <a:schemeClr val="tx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EF4125D-5850-40C8-B422-365877623E7E}"/>
              </a:ext>
            </a:extLst>
          </p:cNvPr>
          <p:cNvSpPr/>
          <p:nvPr/>
        </p:nvSpPr>
        <p:spPr>
          <a:xfrm>
            <a:off x="611310" y="6474982"/>
            <a:ext cx="76174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010B03-D230-4701-9F37-B6F131066B93}" type="datetime1">
              <a:rPr kumimoji="0" lang="de-DE" sz="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17.05.2024</a:t>
            </a:fld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5648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1788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BASF_CONVERTED_TO_TAG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eb1f5SSH6SaG_E5lG38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bu31JQlTChzNJv1B.T0v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WIZ_TB_TYPE" val="TB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WIZ_TB_TYPE" val="T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eb1f5SSH6SaG_E5lG38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eAiMJoOyCBHg7Q0B6F4g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ASF_FolienDesign_V10">
  <a:themeElements>
    <a:clrScheme name="01 BASF darkblue_colorsheme">
      <a:dk1>
        <a:srgbClr val="000000"/>
      </a:dk1>
      <a:lt1>
        <a:srgbClr val="FFFFFF"/>
      </a:lt1>
      <a:dk2>
        <a:srgbClr val="002875"/>
      </a:dk2>
      <a:lt2>
        <a:srgbClr val="FFFFFF"/>
      </a:lt2>
      <a:accent1>
        <a:srgbClr val="004A96"/>
      </a:accent1>
      <a:accent2>
        <a:srgbClr val="4472AA"/>
      </a:accent2>
      <a:accent3>
        <a:srgbClr val="7CA0C6"/>
      </a:accent3>
      <a:accent4>
        <a:srgbClr val="A6C0DA"/>
      </a:accent4>
      <a:accent5>
        <a:srgbClr val="E0E9F2"/>
      </a:accent5>
      <a:accent6>
        <a:srgbClr val="808080"/>
      </a:accent6>
      <a:hlink>
        <a:srgbClr val="F39500"/>
      </a:hlink>
      <a:folHlink>
        <a:srgbClr val="FACF8C"/>
      </a:folHlink>
    </a:clrScheme>
    <a:fontScheme name="Arial">
      <a:majorFont>
        <a:latin typeface="Arial" panose="020B0604020202020204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custClrLst>
    <a:custClr>
      <a:srgbClr val="F39500"/>
    </a:custClr>
    <a:custClr>
      <a:srgbClr val="F4A134"/>
    </a:custClr>
    <a:custClr>
      <a:srgbClr val="F7B64F"/>
    </a:custClr>
    <a:custClr>
      <a:srgbClr val="FACF8C"/>
    </a:custClr>
    <a:custClr>
      <a:srgbClr val="FDF0DB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C50022"/>
    </a:custClr>
    <a:custClr>
      <a:srgbClr val="CE485C"/>
    </a:custClr>
    <a:custClr>
      <a:srgbClr val="E07789"/>
    </a:custClr>
    <a:custClr>
      <a:srgbClr val="EBA6B2"/>
    </a:custClr>
    <a:custClr>
      <a:srgbClr val="F8E0E4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21A0D2"/>
    </a:custClr>
    <a:custClr>
      <a:srgbClr val="4EABD6"/>
    </a:custClr>
    <a:custClr>
      <a:srgbClr val="75C4E3"/>
    </a:custClr>
    <a:custClr>
      <a:srgbClr val="9BD4EB"/>
    </a:custClr>
    <a:custClr>
      <a:srgbClr val="DAEFF8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65AC1E"/>
    </a:custClr>
    <a:custClr>
      <a:srgbClr val="7EB74A"/>
    </a:custClr>
    <a:custClr>
      <a:srgbClr val="95C664"/>
    </a:custClr>
    <a:custClr>
      <a:srgbClr val="BADA9A"/>
    </a:custClr>
    <a:custClr>
      <a:srgbClr val="E9F3DE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  <a:custClr>
      <a:srgbClr val="00793A"/>
    </a:custClr>
    <a:custClr>
      <a:srgbClr val="379665"/>
    </a:custClr>
    <a:custClr>
      <a:srgbClr val="62AC86"/>
    </a:custClr>
    <a:custClr>
      <a:srgbClr val="A6D0BA"/>
    </a:custClr>
    <a:custClr>
      <a:srgbClr val="E0EFE7"/>
    </a:custClr>
    <a:custClr>
      <a:srgbClr val="808080"/>
    </a:custClr>
    <a:custClr>
      <a:srgbClr val="999999"/>
    </a:custClr>
    <a:custClr>
      <a:srgbClr val="666666"/>
    </a:custClr>
    <a:custClr>
      <a:srgbClr val="333333"/>
    </a:custClr>
    <a:custClr>
      <a:srgbClr val="000000"/>
    </a:custClr>
  </a:custClrLst>
  <a:extLst>
    <a:ext uri="{05A4C25C-085E-4340-85A3-A5531E510DB2}">
      <thm15:themeFamily xmlns:thm15="http://schemas.microsoft.com/office/thememl/2012/main" name="Präsentation6" id="{037919FB-2303-452E-8E3D-95DA4141C5AB}" vid="{EE6271D4-6DD1-48C3-A2A3-817EBE0B4B94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fontScheme name="Arial">
    <a:maj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</a:themeOverride>
</file>

<file path=ppt/theme/themeOverride2.xml><?xml version="1.0" encoding="utf-8"?>
<a:themeOverride xmlns:a="http://schemas.openxmlformats.org/drawingml/2006/main">
  <a:fontScheme name="Arial">
    <a:maj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9AD9EBA13F3D4D944610359B871BE0" ma:contentTypeVersion="13" ma:contentTypeDescription="Create a new document." ma:contentTypeScope="" ma:versionID="a85c7d4f14b83c609cdb2c015eb8a140">
  <xsd:schema xmlns:xsd="http://www.w3.org/2001/XMLSchema" xmlns:xs="http://www.w3.org/2001/XMLSchema" xmlns:p="http://schemas.microsoft.com/office/2006/metadata/properties" xmlns:ns3="17aa4704-7aed-413d-8a9a-c60d44b05089" xmlns:ns4="32e2eb3e-52c0-43a9-b66b-53c93d71b614" targetNamespace="http://schemas.microsoft.com/office/2006/metadata/properties" ma:root="true" ma:fieldsID="59f19b0a97e2d0e1968a64732c721ba1" ns3:_="" ns4:_="">
    <xsd:import namespace="17aa4704-7aed-413d-8a9a-c60d44b05089"/>
    <xsd:import namespace="32e2eb3e-52c0-43a9-b66b-53c93d71b61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aa4704-7aed-413d-8a9a-c60d44b0508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e2eb3e-52c0-43a9-b66b-53c93d71b6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BC2FE9-5895-45CA-B978-3A40D8D138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aa4704-7aed-413d-8a9a-c60d44b05089"/>
    <ds:schemaRef ds:uri="32e2eb3e-52c0-43a9-b66b-53c93d71b6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ABC4EF-2891-4A43-9CCD-3972EAA63E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AA6C54-1F2F-489D-A3BE-4488DF2AD81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</Words>
  <Application>Microsoft Office PowerPoint</Application>
  <PresentationFormat>Widescreen</PresentationFormat>
  <Paragraphs>49</Paragraphs>
  <Slides>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Wingdings 3</vt:lpstr>
      <vt:lpstr>Tema do Office</vt:lpstr>
      <vt:lpstr>1_BASF_FolienDesign_V10</vt:lpstr>
      <vt:lpstr>think-cell Slide</vt:lpstr>
      <vt:lpstr>PowerPoint Presentation</vt:lpstr>
      <vt:lpstr>Kick-off Assistants´ Academy </vt:lpstr>
      <vt:lpstr>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Paola Andrea Galera</dc:creator>
  <cp:lastModifiedBy>paola-andrea.galera@basf.com</cp:lastModifiedBy>
  <cp:revision>58</cp:revision>
  <dcterms:created xsi:type="dcterms:W3CDTF">2020-08-23T16:27:41Z</dcterms:created>
  <dcterms:modified xsi:type="dcterms:W3CDTF">2024-05-17T20:38:41Z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0x0101007C9AD9EBA13F3D4D944610359B871BE0</vt:lpwstr>
  </property>
  <property fmtid="{D5CDD505-2E9C-101B-9397-08002B2CF9AE}" pid="3" name="Classification_to_AIP">
    <vt:i4>0</vt:i4>
  </property>
  <property fmtid="{D5CDD505-2E9C-101B-9397-08002B2CF9AE}" pid="4" name="MSIP_Label_06530cf4-8573-4c29-a912-bbcdac835909_Enabled">
    <vt:lpwstr>true</vt:lpwstr>
  </property>
  <property fmtid="{D5CDD505-2E9C-101B-9397-08002B2CF9AE}" pid="5" name="MSIP_Label_06530cf4-8573-4c29-a912-bbcdac835909_SetDate">
    <vt:lpwstr>2024-05-17T20:38:23Z</vt:lpwstr>
  </property>
  <property fmtid="{D5CDD505-2E9C-101B-9397-08002B2CF9AE}" pid="6" name="MSIP_Label_06530cf4-8573-4c29-a912-bbcdac835909_Method">
    <vt:lpwstr>Standard</vt:lpwstr>
  </property>
  <property fmtid="{D5CDD505-2E9C-101B-9397-08002B2CF9AE}" pid="7" name="MSIP_Label_06530cf4-8573-4c29-a912-bbcdac835909_Name">
    <vt:lpwstr>06530cf4-8573-4c29-a912-bbcdac835909</vt:lpwstr>
  </property>
  <property fmtid="{D5CDD505-2E9C-101B-9397-08002B2CF9AE}" pid="8" name="MSIP_Label_06530cf4-8573-4c29-a912-bbcdac835909_SiteId">
    <vt:lpwstr>ecaa386b-c8df-4ce0-ad01-740cbdb5ba55</vt:lpwstr>
  </property>
  <property fmtid="{D5CDD505-2E9C-101B-9397-08002B2CF9AE}" pid="9" name="MSIP_Label_06530cf4-8573-4c29-a912-bbcdac835909_ActionId">
    <vt:lpwstr>7680ffd5-fb51-44b8-ae65-6e3e92f50719</vt:lpwstr>
  </property>
  <property fmtid="{D5CDD505-2E9C-101B-9397-08002B2CF9AE}" pid="10" name="MSIP_Label_06530cf4-8573-4c29-a912-bbcdac835909_ContentBits">
    <vt:lpwstr>2</vt:lpwstr>
  </property>
  <property fmtid="{D5CDD505-2E9C-101B-9397-08002B2CF9AE}" pid="11" name="ClassificationContentMarkingFooterLocations">
    <vt:lpwstr>Tema do Office:8\1_BASF_FolienDesign_V10:5</vt:lpwstr>
  </property>
  <property fmtid="{D5CDD505-2E9C-101B-9397-08002B2CF9AE}" pid="12" name="ClassificationContentMarkingFooterText">
    <vt:lpwstr>Internal</vt:lpwstr>
  </property>
</Properties>
</file>